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80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9"/>
    <p:restoredTop sz="8046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032" y="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readings about probability in the syllable!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9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Argmax </a:t>
            </a:r>
            <a:r>
              <a:rPr lang="en-US" dirty="0">
                <a:sym typeface="Wingdings" panose="05000000000000000000" pitchFamily="2" charset="2"/>
              </a:rPr>
              <a:t> the argument that maximize the result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* We took the P(B) out because it’s a constant, it wont affect the argmax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"We must surgically amputate the </a:t>
            </a:r>
            <a:r>
              <a:rPr lang="en-US" sz="1200" dirty="0" err="1"/>
              <a:t>limf</a:t>
            </a:r>
            <a:r>
              <a:rPr lang="en-US" sz="1200" dirty="0"/>
              <a:t>"</a:t>
            </a:r>
          </a:p>
          <a:p>
            <a:r>
              <a:rPr lang="en-US" dirty="0"/>
              <a:t>Given the context, we know that we wanted to type limb instead of </a:t>
            </a:r>
            <a:r>
              <a:rPr lang="en-US" dirty="0" err="1"/>
              <a:t>limf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27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about sum of three 4-sided dice?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Sums the products of probabilities of every path!</a:t>
            </a:r>
          </a:p>
          <a:p>
            <a:r>
              <a:rPr lang="en-US" dirty="0"/>
              <a:t>0.4*0.8*1 + 0.4*0.2*1 + 0.6*1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F9E17-44A4-B64A-AC58-A2B948A6C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0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>
                <a:highlight>
                  <a:srgbClr val="FFFF00"/>
                </a:highlight>
              </a:rPr>
              <a:t>For any B ⊆</a:t>
            </a:r>
            <a:r>
              <a:rPr lang="en-US" dirty="0" err="1">
                <a:highlight>
                  <a:srgbClr val="FFFF00"/>
                </a:highlight>
              </a:rPr>
              <a:t>Ω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P(B) = ∑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baseline="-25000" dirty="0">
                <a:highlight>
                  <a:srgbClr val="FFFF00"/>
                </a:highlight>
              </a:rPr>
              <a:t>=1</a:t>
            </a:r>
            <a:r>
              <a:rPr lang="en-US" baseline="30000" dirty="0">
                <a:highlight>
                  <a:srgbClr val="FFFF00"/>
                </a:highlight>
              </a:rPr>
              <a:t>n</a:t>
            </a:r>
            <a:r>
              <a:rPr lang="en-US" dirty="0">
                <a:highlight>
                  <a:srgbClr val="FFFF00"/>
                </a:highlight>
              </a:rPr>
              <a:t> P(B, </a:t>
            </a:r>
            <a:r>
              <a:rPr lang="en-US" dirty="0" err="1">
                <a:highlight>
                  <a:srgbClr val="FFFF00"/>
                </a:highlight>
              </a:rPr>
              <a:t>E</a:t>
            </a:r>
            <a:r>
              <a:rPr lang="en-US" baseline="-25000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argmax</a:t>
            </a:r>
            <a:r>
              <a:rPr lang="en-US" baseline="-25000" dirty="0" err="1">
                <a:highlight>
                  <a:srgbClr val="FFFF00"/>
                </a:highlight>
              </a:rPr>
              <a:t>Ai</a:t>
            </a:r>
            <a:r>
              <a:rPr lang="en-US" dirty="0" err="1">
                <a:highlight>
                  <a:srgbClr val="FFFF00"/>
                </a:highlight>
              </a:rPr>
              <a:t>P</a:t>
            </a:r>
            <a:r>
              <a:rPr lang="en-US" dirty="0">
                <a:highlight>
                  <a:srgbClr val="FFFF00"/>
                </a:highlight>
              </a:rPr>
              <a:t>(A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) ≝ "The A</a:t>
            </a:r>
            <a:r>
              <a:rPr lang="en-US" baseline="-25000" dirty="0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FA4-940A-5042-A57A-ABB70F8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5D1E-E08D-AD44-8587-427DD8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will be out today</a:t>
            </a:r>
          </a:p>
          <a:p>
            <a:r>
              <a:rPr lang="en-US" dirty="0"/>
              <a:t>HW1 is due 1 week from today</a:t>
            </a:r>
          </a:p>
          <a:p>
            <a:r>
              <a:rPr lang="en-US" dirty="0"/>
              <a:t>Team recording video? Haven't heard any follow ups</a:t>
            </a:r>
          </a:p>
          <a:p>
            <a:r>
              <a:rPr lang="en-US" dirty="0"/>
              <a:t>You should be able to register now if you're not already registered; FCFS</a:t>
            </a:r>
          </a:p>
          <a:p>
            <a:r>
              <a:rPr lang="en-US" dirty="0"/>
              <a:t>No piazza? email cs544@googlegroups.com. (Don't send email to us otherwise. Use piazza)</a:t>
            </a:r>
          </a:p>
          <a:p>
            <a:r>
              <a:rPr lang="en-US" dirty="0"/>
              <a:t>All quizzes are worth 3% of your grade. There are about 25 quizzes</a:t>
            </a:r>
            <a:r>
              <a:rPr lang="en-US"/>
              <a:t>.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>
                <a:highlight>
                  <a:srgbClr val="FFFF00"/>
                </a:highlight>
              </a:rPr>
              <a:t>This is the </a:t>
            </a:r>
            <a:r>
              <a:rPr lang="en-US" u="sng" dirty="0">
                <a:highlight>
                  <a:srgbClr val="FFFF00"/>
                </a:highlight>
              </a:rPr>
              <a:t>maximum likelihood estimation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We can use best-path algorithms (Dijkstra) to efficiently find the most probable path (after converting to log space)</a:t>
            </a:r>
          </a:p>
          <a:p>
            <a:r>
              <a:rPr lang="en-US" dirty="0">
                <a:highlight>
                  <a:srgbClr val="FFFF00"/>
                </a:highlight>
              </a:rPr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FSTs can also have weighted arcs</a:t>
            </a:r>
          </a:p>
          <a:p>
            <a:r>
              <a:rPr lang="en-US" dirty="0">
                <a:highlight>
                  <a:srgbClr val="FFFF00"/>
                </a:highlight>
              </a:rPr>
              <a:t>If the weights of all outgoing arcs from a state </a:t>
            </a:r>
            <a:r>
              <a:rPr lang="en-US" b="1" dirty="0">
                <a:highlight>
                  <a:srgbClr val="FFFF00"/>
                </a:highlight>
              </a:rPr>
              <a:t>with the same input symbol</a:t>
            </a:r>
            <a:r>
              <a:rPr lang="en-US" dirty="0">
                <a:highlight>
                  <a:srgbClr val="FFFF00"/>
                </a:highlight>
              </a:rPr>
              <a:t> sum to 1, it's a </a:t>
            </a:r>
            <a:r>
              <a:rPr lang="en-US" dirty="0" err="1">
                <a:highlight>
                  <a:srgbClr val="FFFF00"/>
                </a:highlight>
              </a:rPr>
              <a:t>pFST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FST transduces string x into string y</a:t>
            </a:r>
          </a:p>
          <a:p>
            <a:r>
              <a:rPr lang="en-US" dirty="0" err="1">
                <a:highlight>
                  <a:srgbClr val="FFFF00"/>
                </a:highlight>
              </a:rPr>
              <a:t>pFST</a:t>
            </a:r>
            <a:r>
              <a:rPr lang="en-US" dirty="0">
                <a:highlight>
                  <a:srgbClr val="FFFF00"/>
                </a:highlight>
              </a:rPr>
              <a:t> transduces x into y with probability P(</a:t>
            </a:r>
            <a:r>
              <a:rPr lang="en-US" dirty="0" err="1">
                <a:highlight>
                  <a:srgbClr val="FFFF00"/>
                </a:highlight>
              </a:rPr>
              <a:t>y|x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Note: probabilities no longer </a:t>
            </a:r>
            <a:r>
              <a:rPr lang="en-US" dirty="0" err="1">
                <a:highlight>
                  <a:srgbClr val="FFFF00"/>
                </a:highlight>
              </a:rPr>
              <a:t>reversable</a:t>
            </a:r>
            <a:r>
              <a:rPr lang="en-US" dirty="0">
                <a:highlight>
                  <a:srgbClr val="FFFF00"/>
                </a:highlight>
              </a:rPr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13371</TotalTime>
  <Words>2169</Words>
  <Application>Microsoft Office PowerPoint</Application>
  <PresentationFormat>Widescreen</PresentationFormat>
  <Paragraphs>378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Yu Gothic</vt:lpstr>
      <vt:lpstr>Arial</vt:lpstr>
      <vt:lpstr>Calibri</vt:lpstr>
      <vt:lpstr>Calibri Light</vt:lpstr>
      <vt:lpstr>Wingdings</vt:lpstr>
      <vt:lpstr>Office Theme</vt:lpstr>
      <vt:lpstr>Probability </vt:lpstr>
      <vt:lpstr>Announcements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Bashar Alhafni</cp:lastModifiedBy>
  <cp:revision>116</cp:revision>
  <cp:lastPrinted>2017-09-01T00:58:05Z</cp:lastPrinted>
  <dcterms:created xsi:type="dcterms:W3CDTF">2017-08-25T22:33:28Z</dcterms:created>
  <dcterms:modified xsi:type="dcterms:W3CDTF">2018-08-31T16:27:32Z</dcterms:modified>
</cp:coreProperties>
</file>